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90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624C-ED5E-3C4A-8AD2-3351A0F8F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Chapter one</a:t>
            </a:r>
            <a:br>
              <a:rPr lang="en-US" sz="6600" dirty="0"/>
            </a:br>
            <a:br>
              <a:rPr lang="en-US" sz="6600" dirty="0"/>
            </a:br>
            <a:r>
              <a:rPr lang="en-US" sz="6600" dirty="0"/>
              <a:t> </a:t>
            </a:r>
            <a:r>
              <a:rPr lang="en-US" sz="4400" dirty="0"/>
              <a:t>Introduction to computers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975A4-D6BE-5F4D-B709-DAB527222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Rawan Saleh Ismael</a:t>
            </a:r>
          </a:p>
        </p:txBody>
      </p:sp>
    </p:spTree>
    <p:extLst>
      <p:ext uri="{BB962C8B-B14F-4D97-AF65-F5344CB8AC3E}">
        <p14:creationId xmlns:p14="http://schemas.microsoft.com/office/powerpoint/2010/main" val="2846568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794D4-3751-924D-A79E-B95F6673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965" y="209005"/>
            <a:ext cx="9601200" cy="6740435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Bit</a:t>
            </a:r>
            <a:r>
              <a:rPr lang="en-US" sz="2800" b="1" dirty="0"/>
              <a:t> </a:t>
            </a:r>
          </a:p>
          <a:p>
            <a:r>
              <a:rPr lang="en-US" dirty="0"/>
              <a:t>Smallest units </a:t>
            </a:r>
          </a:p>
          <a:p>
            <a:r>
              <a:rPr lang="en-US" dirty="0"/>
              <a:t>0 or 1</a:t>
            </a:r>
          </a:p>
          <a:p>
            <a:endParaRPr lang="en-US" dirty="0"/>
          </a:p>
          <a:p>
            <a:r>
              <a:rPr lang="en-US" sz="3200" b="1" dirty="0"/>
              <a:t>Byte</a:t>
            </a:r>
            <a:endParaRPr lang="en-US" sz="2400" b="1" dirty="0"/>
          </a:p>
          <a:p>
            <a:r>
              <a:rPr lang="en-US" sz="2400" b="1" dirty="0"/>
              <a:t>One byte = 8 bits </a:t>
            </a:r>
          </a:p>
          <a:p>
            <a:r>
              <a:rPr lang="en-US" sz="2400" b="1" dirty="0"/>
              <a:t>Represent one letter or </a:t>
            </a:r>
            <a:r>
              <a:rPr lang="en-US" sz="2400" b="1" dirty="0" err="1"/>
              <a:t>symble</a:t>
            </a:r>
            <a:r>
              <a:rPr lang="en-US" sz="2400" b="1" dirty="0"/>
              <a:t> … ?</a:t>
            </a:r>
          </a:p>
          <a:p>
            <a:endParaRPr lang="en-US" sz="2400" b="1" dirty="0"/>
          </a:p>
          <a:p>
            <a:r>
              <a:rPr lang="en-US" sz="3200" b="1" dirty="0"/>
              <a:t>Kilo Byte(K.B)</a:t>
            </a:r>
          </a:p>
          <a:p>
            <a:r>
              <a:rPr lang="en-US" sz="2400" b="1" dirty="0"/>
              <a:t>1 KB = 1024 Byte  or 10</a:t>
            </a:r>
            <a:r>
              <a:rPr lang="en-US" sz="2400" b="1" baseline="30000" dirty="0"/>
              <a:t>3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3000" b="1" dirty="0"/>
              <a:t>Mega Byte(M.G)</a:t>
            </a:r>
          </a:p>
          <a:p>
            <a:r>
              <a:rPr lang="en-US" sz="2400" b="1" dirty="0"/>
              <a:t>1 MB= 1024 * 1024 Byte or 10</a:t>
            </a:r>
            <a:r>
              <a:rPr lang="en-US" sz="2400" b="1" baseline="30000" dirty="0"/>
              <a:t>6   </a:t>
            </a:r>
            <a:r>
              <a:rPr lang="en-US" sz="2400" b="1" dirty="0"/>
              <a:t> Byte</a:t>
            </a:r>
          </a:p>
          <a:p>
            <a:endParaRPr lang="en-US" sz="2400" b="1" dirty="0"/>
          </a:p>
          <a:p>
            <a:r>
              <a:rPr lang="en-US" sz="3000" b="1" dirty="0"/>
              <a:t>Giga Byte (G.B)</a:t>
            </a:r>
          </a:p>
          <a:p>
            <a:r>
              <a:rPr lang="en-US" sz="2400" b="1" dirty="0"/>
              <a:t>1 GB = 1024 MB or 10</a:t>
            </a:r>
            <a:r>
              <a:rPr lang="en-US" sz="2400" b="1" baseline="30000" dirty="0"/>
              <a:t>9 </a:t>
            </a:r>
            <a:r>
              <a:rPr lang="en-US" sz="2400" b="1" dirty="0"/>
              <a:t> Byte 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9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6432-0467-F944-9686-3D1A2A2D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769A5-AB3E-C842-89F3-DCE0CAFD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? </a:t>
            </a:r>
          </a:p>
          <a:p>
            <a:r>
              <a:rPr lang="en-US" dirty="0"/>
              <a:t>Device receive input data using input units </a:t>
            </a:r>
          </a:p>
          <a:p>
            <a:r>
              <a:rPr lang="en-US" dirty="0"/>
              <a:t>Processing data</a:t>
            </a:r>
          </a:p>
          <a:p>
            <a:r>
              <a:rPr lang="en-US" dirty="0"/>
              <a:t>Output units</a:t>
            </a:r>
          </a:p>
        </p:txBody>
      </p:sp>
    </p:spTree>
    <p:extLst>
      <p:ext uri="{BB962C8B-B14F-4D97-AF65-F5344CB8AC3E}">
        <p14:creationId xmlns:p14="http://schemas.microsoft.com/office/powerpoint/2010/main" val="47907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CDCA-AE96-1342-A8CE-F241772B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Terms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E7134-D33C-4540-A786-C76194733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r>
              <a:rPr lang="en-US" dirty="0"/>
              <a:t>Processing </a:t>
            </a:r>
          </a:p>
          <a:p>
            <a:r>
              <a:rPr lang="en-US" dirty="0"/>
              <a:t>Output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Networks</a:t>
            </a:r>
          </a:p>
        </p:txBody>
      </p:sp>
    </p:spTree>
    <p:extLst>
      <p:ext uri="{BB962C8B-B14F-4D97-AF65-F5344CB8AC3E}">
        <p14:creationId xmlns:p14="http://schemas.microsoft.com/office/powerpoint/2010/main" val="52671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7848-247D-0240-9961-5B44C9A6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Computer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09784-4EB6-7143-A609-0F2764EB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App</a:t>
            </a:r>
          </a:p>
          <a:p>
            <a:r>
              <a:rPr lang="en-US" dirty="0"/>
              <a:t>Analysis – Companies </a:t>
            </a:r>
          </a:p>
          <a:p>
            <a:r>
              <a:rPr lang="en-US" dirty="0"/>
              <a:t>Games </a:t>
            </a:r>
          </a:p>
          <a:p>
            <a:r>
              <a:rPr lang="en-US" dirty="0"/>
              <a:t>Internet </a:t>
            </a:r>
          </a:p>
          <a:p>
            <a:r>
              <a:rPr lang="en-US" dirty="0"/>
              <a:t>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4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F2B4-4975-ED42-9462-28CF677B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Type of Computers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9931D-5760-0A4A-A901-BE7ADB8D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Central Computers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Personal Computers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Desktop Computers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Notebook or Laptop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Servers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4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B54D-6844-764B-8A08-60890FA0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of Computers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7F869-4EE7-2A4F-8EAC-B46C8FD7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b="1" dirty="0"/>
              <a:t>Case</a:t>
            </a:r>
            <a:r>
              <a:rPr lang="en-US" sz="3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Operating Switches</a:t>
            </a:r>
          </a:p>
          <a:p>
            <a:pPr lvl="3">
              <a:buFont typeface="Wingdings" pitchFamily="2" charset="2"/>
              <a:buChar char="ü"/>
            </a:pPr>
            <a:r>
              <a:rPr lang="en-US" sz="3000" dirty="0"/>
              <a:t>Power switch</a:t>
            </a:r>
          </a:p>
          <a:p>
            <a:pPr lvl="3">
              <a:buFont typeface="Wingdings" pitchFamily="2" charset="2"/>
              <a:buChar char="ü"/>
            </a:pPr>
            <a:r>
              <a:rPr lang="en-US" sz="3000" dirty="0"/>
              <a:t>Reset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Drivers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4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B7BC-8022-0347-BBC8-CE76CEE8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D5298-DCD4-3843-A8E5-9C820DB9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CD ROM : read only</a:t>
            </a:r>
          </a:p>
          <a:p>
            <a:r>
              <a:rPr lang="en-US" dirty="0"/>
              <a:t>2. Floppy Disk Driver : Magnetic effects</a:t>
            </a:r>
          </a:p>
          <a:p>
            <a:r>
              <a:rPr lang="en-US" dirty="0"/>
              <a:t>3. CD Write Driver: read and write </a:t>
            </a:r>
          </a:p>
          <a:p>
            <a:r>
              <a:rPr lang="en-US" dirty="0"/>
              <a:t>4. Zip Drive : larger</a:t>
            </a:r>
          </a:p>
          <a:p>
            <a:r>
              <a:rPr lang="en-US" dirty="0"/>
              <a:t>5. DVD Driver: larger </a:t>
            </a:r>
          </a:p>
        </p:txBody>
      </p:sp>
    </p:spTree>
    <p:extLst>
      <p:ext uri="{BB962C8B-B14F-4D97-AF65-F5344CB8AC3E}">
        <p14:creationId xmlns:p14="http://schemas.microsoft.com/office/powerpoint/2010/main" val="293065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9AB1-DD0A-6248-B1EA-D0C7EBE8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of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A9C3-B7C5-DD4C-8F8A-98586C43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Monitor 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Key Board 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Mouse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02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A4C7B-71F0-354A-B66A-A0F1889A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0F150-78FF-7C4F-892D-59376D77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binary (1) or (0) </a:t>
            </a:r>
          </a:p>
          <a:p>
            <a:r>
              <a:rPr lang="en-US" dirty="0"/>
              <a:t>1 = +  …. Represent one (Bit)</a:t>
            </a:r>
          </a:p>
          <a:p>
            <a:r>
              <a:rPr lang="en-US" dirty="0"/>
              <a:t>0 = _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ar-SA" dirty="0" err="1"/>
              <a:t>آ</a:t>
            </a:r>
            <a:r>
              <a:rPr lang="ar-SA" dirty="0"/>
              <a:t> </a:t>
            </a:r>
            <a:r>
              <a:rPr lang="en-US" dirty="0"/>
              <a:t> = (11000110) equal to --------8 Bits </a:t>
            </a:r>
          </a:p>
          <a:p>
            <a:r>
              <a:rPr lang="en-US" dirty="0"/>
              <a:t>Bits = Binary Digital </a:t>
            </a:r>
          </a:p>
        </p:txBody>
      </p:sp>
    </p:spTree>
    <p:extLst>
      <p:ext uri="{BB962C8B-B14F-4D97-AF65-F5344CB8AC3E}">
        <p14:creationId xmlns:p14="http://schemas.microsoft.com/office/powerpoint/2010/main" val="9304629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52</TotalTime>
  <Words>214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Franklin Gothic Book</vt:lpstr>
      <vt:lpstr>Tahoma</vt:lpstr>
      <vt:lpstr>Wingdings</vt:lpstr>
      <vt:lpstr>Crop</vt:lpstr>
      <vt:lpstr>Chapter one   Introduction to computers  </vt:lpstr>
      <vt:lpstr>PowerPoint Presentation</vt:lpstr>
      <vt:lpstr>Computer Terms </vt:lpstr>
      <vt:lpstr>Use of Computer </vt:lpstr>
      <vt:lpstr>General Type of Computers  </vt:lpstr>
      <vt:lpstr>Appearance of Computers </vt:lpstr>
      <vt:lpstr>Drivers</vt:lpstr>
      <vt:lpstr>Appearance of Computers</vt:lpstr>
      <vt:lpstr>Data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Principles </dc:title>
  <dc:creator>Microsoft Office User</dc:creator>
  <cp:lastModifiedBy>Microsoft Office User</cp:lastModifiedBy>
  <cp:revision>5</cp:revision>
  <dcterms:created xsi:type="dcterms:W3CDTF">2020-01-28T05:49:20Z</dcterms:created>
  <dcterms:modified xsi:type="dcterms:W3CDTF">2020-02-13T07:07:21Z</dcterms:modified>
</cp:coreProperties>
</file>